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9" r:id="rId6"/>
    <p:sldId id="291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4" autoAdjust="0"/>
  </p:normalViewPr>
  <p:slideViewPr>
    <p:cSldViewPr>
      <p:cViewPr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26B3-29D4-482F-B73A-AB13A866B0B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4126-EA6D-4681-B288-C9D9F3678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0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4126-EA6D-4681-B288-C9D9F3678D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87843A-B686-4D39-875C-C31B25112D5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33BF03-AFD9-42D4-B0AA-6DC0FB5EA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643182"/>
            <a:ext cx="822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МОУ «СОШ п.Восточный»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Чистая вода- источник здоровья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Юля\Desktop\питание\IMG_1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672408" cy="4357094"/>
          </a:xfrm>
          <a:prstGeom prst="rect">
            <a:avLst/>
          </a:prstGeom>
          <a:noFill/>
        </p:spPr>
      </p:pic>
      <p:pic>
        <p:nvPicPr>
          <p:cNvPr id="8195" name="Picture 3" descr="C:\Users\Юля\Desktop\питание\IMG_1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50623" y="2521739"/>
            <a:ext cx="4223962" cy="373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Хранение продуктов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Юля\Desktop\питание\IMG_1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02" y="1500173"/>
            <a:ext cx="3988654" cy="2279231"/>
          </a:xfrm>
          <a:prstGeom prst="rect">
            <a:avLst/>
          </a:prstGeom>
          <a:noFill/>
        </p:spPr>
      </p:pic>
      <p:pic>
        <p:nvPicPr>
          <p:cNvPr id="10243" name="Picture 3" descr="C:\Users\Юля\Desktop\питание\IMG_1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143380"/>
            <a:ext cx="3891990" cy="2453972"/>
          </a:xfrm>
          <a:prstGeom prst="rect">
            <a:avLst/>
          </a:prstGeom>
          <a:noFill/>
        </p:spPr>
      </p:pic>
      <p:pic>
        <p:nvPicPr>
          <p:cNvPr id="10244" name="Picture 4" descr="C:\Users\Юля\Desktop\питание\IMG_12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378" y="1500174"/>
            <a:ext cx="3610340" cy="2216858"/>
          </a:xfrm>
          <a:prstGeom prst="rect">
            <a:avLst/>
          </a:prstGeom>
          <a:noFill/>
        </p:spPr>
      </p:pic>
      <p:pic>
        <p:nvPicPr>
          <p:cNvPr id="10245" name="Picture 5" descr="C:\Users\Юля\Desktop\питание\IMG_1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378" y="4143380"/>
            <a:ext cx="3596640" cy="235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ля\Desktop\питание\IMG_12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35875"/>
            <a:ext cx="4083578" cy="2209149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656" y="1428736"/>
            <a:ext cx="3546061" cy="22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Кухонное оборудование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104" y="4000504"/>
            <a:ext cx="3541613" cy="223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23311" y="3272599"/>
            <a:ext cx="2448272" cy="37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Обед готов! Прошу отведать!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577" y="979962"/>
            <a:ext cx="3641628" cy="28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90509" y="1345663"/>
            <a:ext cx="2949017" cy="227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Юля\Desktop\IMG_20150611_11501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9348">
            <a:off x="6575133" y="4408500"/>
            <a:ext cx="2188036" cy="21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Юля\Desktop\ЛОЛ\P15-06-15_10.2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7326">
            <a:off x="2633451" y="3582079"/>
            <a:ext cx="2163433" cy="214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8163">
            <a:off x="4186319" y="3851253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 descr="C:\Users\Юля\Desktop\ЛОЛ\P15-06-15_10.30[0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6162">
            <a:off x="1253061" y="4505172"/>
            <a:ext cx="1872823" cy="2001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Настроение отличное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Юля\Desktop\ЛОЛ\IMG_20150611_12095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38208" cy="35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ля\AppData\Local\Microsoft\Windows\Temporary Internet Files\Content.Word\IMG_126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602" y="1412776"/>
            <a:ext cx="3875257" cy="3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4929198"/>
            <a:ext cx="61814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«Вкусно покушали,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можно поиграть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58579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здоровом теле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здоровый дух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928934"/>
            <a:ext cx="6785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3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6479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 школьный двор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IMG_1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Юля\Desktop\питание\IMG_1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732" y="2259296"/>
            <a:ext cx="3838762" cy="4117945"/>
          </a:xfrm>
          <a:prstGeom prst="rect">
            <a:avLst/>
          </a:prstGeom>
          <a:noFill/>
        </p:spPr>
      </p:pic>
      <p:pic>
        <p:nvPicPr>
          <p:cNvPr id="5122" name="Picture 2" descr="C:\Users\Юля\Desktop\питание\IMG_12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057" y="2259296"/>
            <a:ext cx="3491024" cy="38650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0715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Обеденный зал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9401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Как питаешься,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так и улыбаешься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643050"/>
            <a:ext cx="73106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Варочный цех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Юля\Desktop\питание\IMG_1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88" y="2492896"/>
            <a:ext cx="3665617" cy="3576460"/>
          </a:xfrm>
          <a:prstGeom prst="rect">
            <a:avLst/>
          </a:prstGeom>
          <a:noFill/>
        </p:spPr>
      </p:pic>
      <p:pic>
        <p:nvPicPr>
          <p:cNvPr id="6147" name="Picture 3" descr="C:\Users\Юля\Desktop\питание\IMG_1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207" y="2492896"/>
            <a:ext cx="3764440" cy="357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Порядок должен быть везде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Юля\Desktop\питание\IMG_1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76" y="1412776"/>
            <a:ext cx="3904334" cy="3600400"/>
          </a:xfrm>
          <a:prstGeom prst="rect">
            <a:avLst/>
          </a:prstGeom>
          <a:noFill/>
        </p:spPr>
      </p:pic>
      <p:pic>
        <p:nvPicPr>
          <p:cNvPr id="7171" name="Picture 3" descr="C:\Users\Юля\Desktop\питание\IMG_12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589" y="2564904"/>
            <a:ext cx="3609690" cy="393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</TotalTime>
  <Words>57</Words>
  <Application>Microsoft Office PowerPoint</Application>
  <PresentationFormat>Экран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Обеденный зал</vt:lpstr>
      <vt:lpstr>Как питаешься,  так и улыбаешься</vt:lpstr>
      <vt:lpstr>Варочный цех</vt:lpstr>
      <vt:lpstr>Порядок должен быть везде</vt:lpstr>
      <vt:lpstr>Чистая вода- источник здоровья</vt:lpstr>
      <vt:lpstr>Хранение продуктов</vt:lpstr>
      <vt:lpstr>Кухонное оборудование</vt:lpstr>
      <vt:lpstr>Обед готов! Прошу отведать!</vt:lpstr>
      <vt:lpstr>Настроение отличное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Ajna</cp:lastModifiedBy>
  <cp:revision>39</cp:revision>
  <dcterms:created xsi:type="dcterms:W3CDTF">2014-07-22T11:19:08Z</dcterms:created>
  <dcterms:modified xsi:type="dcterms:W3CDTF">2016-02-18T07:15:01Z</dcterms:modified>
</cp:coreProperties>
</file>